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3"/>
  </p:notesMasterIdLst>
  <p:sldIdLst>
    <p:sldId id="258" r:id="rId2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99" d="100"/>
          <a:sy n="99" d="100"/>
        </p:scale>
        <p:origin x="-1110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85C68271-7304-4DC4-8AF7-CA6477ED40B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19E011E4-D4FC-4036-B1EC-9BD33B37AF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579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438275" y="1173163"/>
            <a:ext cx="4225925" cy="31686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71145">
              <a:defRPr/>
            </a:pPr>
            <a:fld id="{16376490-8F13-4404-A487-FC27CD88EC40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71145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25116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F85-939D-466B-9EFD-443C3B5CC734}" type="datetimeFigureOut">
              <a:rPr lang="es-MX" smtClean="0"/>
              <a:t>08/05/2025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BFB4-24C0-4E34-B183-BFBBFBC405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8882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F85-939D-466B-9EFD-443C3B5CC734}" type="datetimeFigureOut">
              <a:rPr lang="es-MX" smtClean="0"/>
              <a:t>08/05/2025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BFB4-24C0-4E34-B183-BFBBFBC405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7118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F85-939D-466B-9EFD-443C3B5CC734}" type="datetimeFigureOut">
              <a:rPr lang="es-MX" smtClean="0"/>
              <a:t>08/05/2025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BFB4-24C0-4E34-B183-BFBBFBC405F2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178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F85-939D-466B-9EFD-443C3B5CC734}" type="datetimeFigureOut">
              <a:rPr lang="es-MX" smtClean="0"/>
              <a:t>08/05/2025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BFB4-24C0-4E34-B183-BFBBFBC405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2813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F85-939D-466B-9EFD-443C3B5CC734}" type="datetimeFigureOut">
              <a:rPr lang="es-MX" smtClean="0"/>
              <a:t>08/05/2025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BFB4-24C0-4E34-B183-BFBBFBC405F2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09128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F85-939D-466B-9EFD-443C3B5CC734}" type="datetimeFigureOut">
              <a:rPr lang="es-MX" smtClean="0"/>
              <a:t>08/05/2025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BFB4-24C0-4E34-B183-BFBBFBC405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1156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F85-939D-466B-9EFD-443C3B5CC734}" type="datetimeFigureOut">
              <a:rPr lang="es-MX" smtClean="0"/>
              <a:t>08/05/2025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BFB4-24C0-4E34-B183-BFBBFBC405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2987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F85-939D-466B-9EFD-443C3B5CC734}" type="datetimeFigureOut">
              <a:rPr lang="es-MX" smtClean="0"/>
              <a:t>08/05/2025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BFB4-24C0-4E34-B183-BFBBFBC405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8668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F85-939D-466B-9EFD-443C3B5CC734}" type="datetimeFigureOut">
              <a:rPr lang="es-MX" smtClean="0"/>
              <a:t>08/05/2025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BFB4-24C0-4E34-B183-BFBBFBC405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211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F85-939D-466B-9EFD-443C3B5CC734}" type="datetimeFigureOut">
              <a:rPr lang="es-MX" smtClean="0"/>
              <a:t>08/05/2025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BFB4-24C0-4E34-B183-BFBBFBC405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730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F85-939D-466B-9EFD-443C3B5CC734}" type="datetimeFigureOut">
              <a:rPr lang="es-MX" smtClean="0"/>
              <a:t>08/05/2025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BFB4-24C0-4E34-B183-BFBBFBC405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7731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F85-939D-466B-9EFD-443C3B5CC734}" type="datetimeFigureOut">
              <a:rPr lang="es-MX" smtClean="0"/>
              <a:t>08/05/2025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BFB4-24C0-4E34-B183-BFBBFBC405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2010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F85-939D-466B-9EFD-443C3B5CC734}" type="datetimeFigureOut">
              <a:rPr lang="es-MX" smtClean="0"/>
              <a:t>08/05/2025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BFB4-24C0-4E34-B183-BFBBFBC405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192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F85-939D-466B-9EFD-443C3B5CC734}" type="datetimeFigureOut">
              <a:rPr lang="es-MX" smtClean="0"/>
              <a:t>08/05/2025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BFB4-24C0-4E34-B183-BFBBFBC405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9408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F85-939D-466B-9EFD-443C3B5CC734}" type="datetimeFigureOut">
              <a:rPr lang="es-MX" smtClean="0"/>
              <a:t>08/05/2025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BFB4-24C0-4E34-B183-BFBBFBC405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9592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FF85-939D-466B-9EFD-443C3B5CC734}" type="datetimeFigureOut">
              <a:rPr lang="es-MX" smtClean="0"/>
              <a:t>08/05/2025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BFB4-24C0-4E34-B183-BFBBFBC405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36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EFF85-939D-466B-9EFD-443C3B5CC734}" type="datetimeFigureOut">
              <a:rPr lang="es-MX" smtClean="0"/>
              <a:t>08/05/2025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144BFB4-24C0-4E34-B183-BFBBFBC405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5127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-18744" y="33463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MX" sz="4000" b="1" dirty="0">
                <a:solidFill>
                  <a:prstClr val="black"/>
                </a:solidFill>
                <a:latin typeface="Trebuchet MS" panose="020B0603020202020204"/>
              </a:rPr>
              <a:t>Convocatoria Servicio Social 2025 B 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-47350" y="692696"/>
            <a:ext cx="9125256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dirty="0">
                <a:solidFill>
                  <a:prstClr val="black"/>
                </a:solidFill>
                <a:latin typeface="Trebuchet MS" panose="020B0603020202020204"/>
              </a:rPr>
              <a:t>	</a:t>
            </a:r>
            <a:r>
              <a:rPr lang="es-ES" sz="2300" u="sng" dirty="0">
                <a:solidFill>
                  <a:prstClr val="black"/>
                </a:solidFill>
                <a:latin typeface="Trebuchet MS" panose="020B0603020202020204"/>
              </a:rPr>
              <a:t>ALUMNOS</a:t>
            </a:r>
          </a:p>
          <a:p>
            <a:pPr>
              <a:defRPr/>
            </a:pPr>
            <a:r>
              <a:rPr lang="es-ES" sz="2300" dirty="0">
                <a:solidFill>
                  <a:prstClr val="black"/>
                </a:solidFill>
                <a:latin typeface="Trebuchet MS" panose="020B0603020202020204"/>
              </a:rPr>
              <a:t>			Sesión Informativa: 	</a:t>
            </a:r>
            <a:r>
              <a:rPr lang="es-MX" sz="2300" dirty="0">
                <a:solidFill>
                  <a:prstClr val="black"/>
                </a:solidFill>
                <a:latin typeface="Trebuchet MS" panose="020B0603020202020204"/>
              </a:rPr>
              <a:t>Miércoles 14 de mayo 2025</a:t>
            </a:r>
          </a:p>
          <a:p>
            <a:pPr>
              <a:defRPr/>
            </a:pPr>
            <a:r>
              <a:rPr lang="es-MX" sz="2300" dirty="0">
                <a:solidFill>
                  <a:prstClr val="black"/>
                </a:solidFill>
                <a:latin typeface="Trebuchet MS" panose="020B0603020202020204"/>
              </a:rPr>
              <a:t>                                  			10:00 a 14:00 horas Video Aula</a:t>
            </a:r>
          </a:p>
          <a:p>
            <a:pPr>
              <a:defRPr/>
            </a:pPr>
            <a:r>
              <a:rPr lang="es-MX" sz="2300" dirty="0">
                <a:solidFill>
                  <a:prstClr val="black"/>
                </a:solidFill>
                <a:latin typeface="Trebuchet MS" panose="020B0603020202020204"/>
              </a:rPr>
              <a:t>			Actualización de datos:</a:t>
            </a:r>
          </a:p>
          <a:p>
            <a:pPr>
              <a:defRPr/>
            </a:pPr>
            <a:r>
              <a:rPr lang="es-MX" sz="2300" dirty="0">
                <a:solidFill>
                  <a:prstClr val="black"/>
                </a:solidFill>
                <a:latin typeface="Trebuchet MS" panose="020B0603020202020204"/>
              </a:rPr>
              <a:t>                                 		 	</a:t>
            </a:r>
            <a:r>
              <a:rPr lang="es-MX" sz="2300" b="1" dirty="0">
                <a:solidFill>
                  <a:prstClr val="black"/>
                </a:solidFill>
                <a:latin typeface="Trebuchet MS" panose="020B0603020202020204"/>
              </a:rPr>
              <a:t>http://ss.siiau.udg.mx</a:t>
            </a:r>
          </a:p>
          <a:p>
            <a:pPr>
              <a:defRPr/>
            </a:pPr>
            <a:r>
              <a:rPr lang="es-MX" sz="2300" dirty="0">
                <a:solidFill>
                  <a:prstClr val="black"/>
                </a:solidFill>
                <a:latin typeface="Trebuchet MS" panose="020B0603020202020204"/>
              </a:rPr>
              <a:t>							 	 	12 de mayo al 31 de julio 2025</a:t>
            </a:r>
          </a:p>
          <a:p>
            <a:pPr>
              <a:defRPr/>
            </a:pPr>
            <a:r>
              <a:rPr lang="es-MX" sz="2300" dirty="0">
                <a:solidFill>
                  <a:prstClr val="black"/>
                </a:solidFill>
                <a:latin typeface="Trebuchet MS" panose="020B0603020202020204"/>
              </a:rPr>
              <a:t>			Elección de Plaza :	Miércoles 06 de  agosto 2025</a:t>
            </a:r>
          </a:p>
          <a:p>
            <a:pPr>
              <a:defRPr/>
            </a:pPr>
            <a:r>
              <a:rPr lang="es-MX" sz="2300" dirty="0">
                <a:solidFill>
                  <a:prstClr val="black"/>
                </a:solidFill>
                <a:latin typeface="Trebuchet MS" panose="020B0603020202020204"/>
              </a:rPr>
              <a:t>			Recoger oficio de comisión:</a:t>
            </a:r>
          </a:p>
          <a:p>
            <a:pPr algn="ctr">
              <a:defRPr/>
            </a:pPr>
            <a:r>
              <a:rPr lang="es-MX" sz="2300" dirty="0">
                <a:solidFill>
                  <a:srgbClr val="FF0000"/>
                </a:solidFill>
                <a:latin typeface="Trebuchet MS" panose="020B0603020202020204"/>
              </a:rPr>
              <a:t>               			</a:t>
            </a:r>
            <a:r>
              <a:rPr lang="es-MX" sz="2300" dirty="0">
                <a:solidFill>
                  <a:prstClr val="black"/>
                </a:solidFill>
                <a:latin typeface="Trebuchet MS" panose="020B0603020202020204"/>
              </a:rPr>
              <a:t>20 y 21 de agosto 2025</a:t>
            </a:r>
          </a:p>
          <a:p>
            <a:pPr>
              <a:defRPr/>
            </a:pPr>
            <a:r>
              <a:rPr lang="es-MX" sz="2300" dirty="0">
                <a:solidFill>
                  <a:prstClr val="black"/>
                </a:solidFill>
                <a:latin typeface="Trebuchet MS" panose="020B0603020202020204"/>
              </a:rPr>
              <a:t>			Inicio de Servicio Social:</a:t>
            </a:r>
          </a:p>
          <a:p>
            <a:pPr algn="ctr">
              <a:defRPr/>
            </a:pPr>
            <a:r>
              <a:rPr lang="es-MX" sz="2300" dirty="0">
                <a:solidFill>
                  <a:srgbClr val="FF0000"/>
                </a:solidFill>
                <a:latin typeface="Trebuchet MS" panose="020B0603020202020204"/>
              </a:rPr>
              <a:t>      			          </a:t>
            </a:r>
            <a:r>
              <a:rPr lang="es-MX" sz="2300" dirty="0">
                <a:solidFill>
                  <a:prstClr val="black"/>
                </a:solidFill>
                <a:latin typeface="Trebuchet MS" panose="020B0603020202020204"/>
              </a:rPr>
              <a:t>01 de septiembre 2025</a:t>
            </a:r>
          </a:p>
          <a:p>
            <a:pPr algn="ctr">
              <a:defRPr/>
            </a:pPr>
            <a:endParaRPr lang="es-MX" b="1" dirty="0">
              <a:solidFill>
                <a:prstClr val="black"/>
              </a:solidFill>
              <a:latin typeface="Trebuchet MS" panose="020B0603020202020204"/>
            </a:endParaRPr>
          </a:p>
          <a:p>
            <a:pPr algn="ctr">
              <a:defRPr/>
            </a:pPr>
            <a:endParaRPr lang="es-MX" b="1" dirty="0">
              <a:solidFill>
                <a:prstClr val="black"/>
              </a:solidFill>
              <a:latin typeface="Trebuchet MS" panose="020B0603020202020204"/>
            </a:endParaRPr>
          </a:p>
          <a:p>
            <a:pPr algn="ctr">
              <a:defRPr/>
            </a:pPr>
            <a:endParaRPr lang="es-MX" b="1" dirty="0">
              <a:solidFill>
                <a:prstClr val="black"/>
              </a:solidFill>
              <a:latin typeface="Trebuchet MS" panose="020B0603020202020204"/>
            </a:endParaRPr>
          </a:p>
          <a:p>
            <a:pPr algn="ctr">
              <a:defRPr/>
            </a:pPr>
            <a:r>
              <a:rPr lang="es-MX" b="1" dirty="0">
                <a:solidFill>
                  <a:prstClr val="black"/>
                </a:solidFill>
                <a:latin typeface="Trebuchet MS" panose="020B0603020202020204"/>
              </a:rPr>
              <a:t>																		</a:t>
            </a:r>
          </a:p>
          <a:p>
            <a:pPr algn="ctr">
              <a:defRPr/>
            </a:pPr>
            <a:endParaRPr lang="es-MX" b="1" dirty="0">
              <a:solidFill>
                <a:prstClr val="black"/>
              </a:solidFill>
              <a:latin typeface="Trebuchet MS" panose="020B0603020202020204"/>
            </a:endParaRPr>
          </a:p>
          <a:p>
            <a:pPr algn="ctr">
              <a:defRPr/>
            </a:pPr>
            <a:endParaRPr lang="es-MX" b="1" dirty="0">
              <a:solidFill>
                <a:prstClr val="black"/>
              </a:solidFill>
              <a:latin typeface="Trebuchet MS" panose="020B0603020202020204"/>
            </a:endParaRPr>
          </a:p>
          <a:p>
            <a:pPr>
              <a:defRPr/>
            </a:pPr>
            <a:endParaRPr lang="es-MX" b="1" dirty="0">
              <a:solidFill>
                <a:prstClr val="black"/>
              </a:solidFill>
              <a:latin typeface="Trebuchet MS" panose="020B0603020202020204"/>
            </a:endParaRPr>
          </a:p>
          <a:p>
            <a:pPr>
              <a:defRPr/>
            </a:pPr>
            <a:endParaRPr lang="es-MX" b="1" dirty="0">
              <a:solidFill>
                <a:prstClr val="black"/>
              </a:solidFill>
              <a:latin typeface="Trebuchet MS" panose="020B0603020202020204"/>
            </a:endParaRPr>
          </a:p>
          <a:p>
            <a:pPr>
              <a:defRPr/>
            </a:pPr>
            <a:endParaRPr lang="es-MX" b="1" dirty="0">
              <a:solidFill>
                <a:prstClr val="black"/>
              </a:solidFill>
              <a:latin typeface="Trebuchet MS" panose="020B0603020202020204"/>
            </a:endParaRPr>
          </a:p>
          <a:p>
            <a:pPr>
              <a:defRPr/>
            </a:pPr>
            <a:r>
              <a:rPr lang="es-ES" dirty="0">
                <a:solidFill>
                  <a:prstClr val="black"/>
                </a:solidFill>
                <a:latin typeface="Trebuchet MS" panose="020B0603020202020204"/>
              </a:rPr>
              <a:t> </a:t>
            </a:r>
          </a:p>
          <a:p>
            <a:pPr>
              <a:defRPr/>
            </a:pPr>
            <a:r>
              <a:rPr lang="es-ES" dirty="0">
                <a:solidFill>
                  <a:prstClr val="black"/>
                </a:solidFill>
                <a:latin typeface="Trebuchet MS" panose="020B0603020202020204"/>
              </a:rPr>
              <a:t>	</a:t>
            </a:r>
            <a:endParaRPr lang="en-US" dirty="0">
              <a:solidFill>
                <a:prstClr val="black"/>
              </a:solidFill>
              <a:latin typeface="Trebuchet MS" panose="020B0603020202020204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0" y="4491656"/>
            <a:ext cx="912525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dirty="0">
                <a:solidFill>
                  <a:prstClr val="black"/>
                </a:solidFill>
                <a:latin typeface="Trebuchet MS" panose="020B0603020202020204"/>
              </a:rPr>
              <a:t>	</a:t>
            </a:r>
            <a:r>
              <a:rPr lang="es-ES" sz="2300" u="sng" dirty="0">
                <a:solidFill>
                  <a:prstClr val="black"/>
                </a:solidFill>
                <a:latin typeface="Trebuchet MS" panose="020B0603020202020204"/>
              </a:rPr>
              <a:t>RECEPTORES</a:t>
            </a:r>
          </a:p>
          <a:p>
            <a:pPr>
              <a:defRPr/>
            </a:pPr>
            <a:r>
              <a:rPr lang="es-ES" sz="2300" dirty="0">
                <a:solidFill>
                  <a:prstClr val="black"/>
                </a:solidFill>
                <a:latin typeface="Trebuchet MS" panose="020B0603020202020204"/>
              </a:rPr>
              <a:t>			Sesión Informativa:	</a:t>
            </a:r>
            <a:r>
              <a:rPr lang="es-MX" sz="2300" dirty="0">
                <a:solidFill>
                  <a:prstClr val="black"/>
                </a:solidFill>
                <a:latin typeface="Trebuchet MS" panose="020B0603020202020204"/>
              </a:rPr>
              <a:t>Jueves 12 de junio 2025</a:t>
            </a:r>
          </a:p>
          <a:p>
            <a:pPr>
              <a:defRPr/>
            </a:pPr>
            <a:r>
              <a:rPr lang="es-MX" sz="2300" dirty="0">
                <a:solidFill>
                  <a:prstClr val="black"/>
                </a:solidFill>
                <a:latin typeface="Trebuchet MS" panose="020B0603020202020204"/>
              </a:rPr>
              <a:t>                                  			10:00 a 14:00 horas Video Aula</a:t>
            </a:r>
          </a:p>
          <a:p>
            <a:pPr>
              <a:defRPr/>
            </a:pPr>
            <a:r>
              <a:rPr lang="es-MX" sz="2300" dirty="0">
                <a:solidFill>
                  <a:prstClr val="black"/>
                </a:solidFill>
                <a:latin typeface="Trebuchet MS" panose="020B0603020202020204"/>
              </a:rPr>
              <a:t>			Recepción de programas:</a:t>
            </a:r>
          </a:p>
          <a:p>
            <a:pPr>
              <a:defRPr/>
            </a:pPr>
            <a:r>
              <a:rPr lang="es-MX" sz="2300" dirty="0">
                <a:solidFill>
                  <a:prstClr val="black"/>
                </a:solidFill>
                <a:latin typeface="Trebuchet MS" panose="020B0603020202020204"/>
              </a:rPr>
              <a:t>									12 de mayo al 20 de junio 2025</a:t>
            </a:r>
          </a:p>
          <a:p>
            <a:pPr>
              <a:defRPr/>
            </a:pPr>
            <a:r>
              <a:rPr lang="es-MX" sz="2300" dirty="0">
                <a:solidFill>
                  <a:prstClr val="black"/>
                </a:solidFill>
                <a:latin typeface="Trebuchet MS" panose="020B0603020202020204"/>
              </a:rPr>
              <a:t>			Publicación de programas: 01 de julio 2025</a:t>
            </a:r>
          </a:p>
          <a:p>
            <a:pPr>
              <a:defRPr/>
            </a:pPr>
            <a:endParaRPr lang="es-MX" dirty="0">
              <a:solidFill>
                <a:prstClr val="black"/>
              </a:solidFill>
              <a:latin typeface="Trebuchet MS" panose="020B0603020202020204"/>
            </a:endParaRPr>
          </a:p>
          <a:p>
            <a:pPr>
              <a:defRPr/>
            </a:pPr>
            <a:endParaRPr lang="es-MX" b="1" dirty="0">
              <a:solidFill>
                <a:prstClr val="black"/>
              </a:solidFill>
              <a:latin typeface="Trebuchet MS" panose="020B0603020202020204"/>
            </a:endParaRPr>
          </a:p>
          <a:p>
            <a:pPr>
              <a:defRPr/>
            </a:pPr>
            <a:endParaRPr lang="es-MX" b="1" dirty="0">
              <a:solidFill>
                <a:prstClr val="black"/>
              </a:solidFill>
              <a:latin typeface="Trebuchet MS" panose="020B0603020202020204"/>
            </a:endParaRPr>
          </a:p>
          <a:p>
            <a:pPr>
              <a:defRPr/>
            </a:pPr>
            <a:r>
              <a:rPr lang="es-MX" b="1" dirty="0">
                <a:solidFill>
                  <a:prstClr val="black"/>
                </a:solidFill>
                <a:latin typeface="Trebuchet MS" panose="020B0603020202020204"/>
              </a:rPr>
              <a:t>                                 		 		</a:t>
            </a:r>
          </a:p>
          <a:p>
            <a:pPr algn="ctr">
              <a:defRPr/>
            </a:pPr>
            <a:endParaRPr lang="es-MX" b="1" dirty="0">
              <a:solidFill>
                <a:prstClr val="black"/>
              </a:solidFill>
              <a:latin typeface="Trebuchet MS" panose="020B0603020202020204"/>
            </a:endParaRPr>
          </a:p>
          <a:p>
            <a:pPr algn="ctr">
              <a:defRPr/>
            </a:pPr>
            <a:endParaRPr lang="es-MX" b="1" dirty="0">
              <a:solidFill>
                <a:prstClr val="black"/>
              </a:solidFill>
              <a:latin typeface="Trebuchet MS" panose="020B0603020202020204"/>
            </a:endParaRPr>
          </a:p>
          <a:p>
            <a:pPr algn="ctr">
              <a:defRPr/>
            </a:pPr>
            <a:r>
              <a:rPr lang="es-MX" b="1" dirty="0">
                <a:solidFill>
                  <a:prstClr val="black"/>
                </a:solidFill>
                <a:latin typeface="Trebuchet MS" panose="020B0603020202020204"/>
              </a:rPr>
              <a:t>																		</a:t>
            </a:r>
          </a:p>
          <a:p>
            <a:pPr algn="ctr">
              <a:defRPr/>
            </a:pPr>
            <a:endParaRPr lang="es-MX" b="1" dirty="0">
              <a:solidFill>
                <a:prstClr val="black"/>
              </a:solidFill>
              <a:latin typeface="Trebuchet MS" panose="020B0603020202020204"/>
            </a:endParaRPr>
          </a:p>
          <a:p>
            <a:pPr algn="ctr">
              <a:defRPr/>
            </a:pPr>
            <a:endParaRPr lang="es-MX" b="1" dirty="0">
              <a:solidFill>
                <a:prstClr val="black"/>
              </a:solidFill>
              <a:latin typeface="Trebuchet MS" panose="020B0603020202020204"/>
            </a:endParaRPr>
          </a:p>
          <a:p>
            <a:pPr>
              <a:defRPr/>
            </a:pPr>
            <a:endParaRPr lang="es-MX" b="1" dirty="0">
              <a:solidFill>
                <a:prstClr val="black"/>
              </a:solidFill>
              <a:latin typeface="Trebuchet MS" panose="020B0603020202020204"/>
            </a:endParaRPr>
          </a:p>
          <a:p>
            <a:pPr>
              <a:defRPr/>
            </a:pPr>
            <a:endParaRPr lang="es-MX" b="1" dirty="0">
              <a:solidFill>
                <a:prstClr val="black"/>
              </a:solidFill>
              <a:latin typeface="Trebuchet MS" panose="020B0603020202020204"/>
            </a:endParaRPr>
          </a:p>
          <a:p>
            <a:pPr>
              <a:defRPr/>
            </a:pPr>
            <a:endParaRPr lang="es-MX" b="1" dirty="0">
              <a:solidFill>
                <a:prstClr val="black"/>
              </a:solidFill>
              <a:latin typeface="Trebuchet MS" panose="020B0603020202020204"/>
            </a:endParaRPr>
          </a:p>
          <a:p>
            <a:pPr>
              <a:defRPr/>
            </a:pPr>
            <a:r>
              <a:rPr lang="es-ES" dirty="0">
                <a:solidFill>
                  <a:prstClr val="black"/>
                </a:solidFill>
                <a:latin typeface="Trebuchet MS" panose="020B0603020202020204"/>
              </a:rPr>
              <a:t> </a:t>
            </a:r>
          </a:p>
          <a:p>
            <a:pPr>
              <a:defRPr/>
            </a:pPr>
            <a:r>
              <a:rPr lang="es-ES" dirty="0">
                <a:solidFill>
                  <a:prstClr val="black"/>
                </a:solidFill>
                <a:latin typeface="Trebuchet MS" panose="020B0603020202020204"/>
              </a:rPr>
              <a:t>	</a:t>
            </a:r>
            <a:endParaRPr lang="en-US" dirty="0">
              <a:solidFill>
                <a:prstClr val="black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64220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Violet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435</TotalTime>
  <Words>6</Words>
  <Application>Microsoft Office PowerPoint</Application>
  <PresentationFormat>Presentación en pantalla (4:3)</PresentationFormat>
  <Paragraphs>44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Faceta</vt:lpstr>
      <vt:lpstr>Presentación de PowerPoint</vt:lpstr>
    </vt:vector>
  </TitlesOfParts>
  <Company>Universidad de Guadalajara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Coord.extension</dc:creator>
  <cp:lastModifiedBy>Dr. David Avila Figueroa</cp:lastModifiedBy>
  <cp:revision>9</cp:revision>
  <cp:lastPrinted>2025-05-07T16:50:20Z</cp:lastPrinted>
  <dcterms:created xsi:type="dcterms:W3CDTF">2024-10-09T17:33:26Z</dcterms:created>
  <dcterms:modified xsi:type="dcterms:W3CDTF">2025-05-08T19:45:10Z</dcterms:modified>
</cp:coreProperties>
</file>